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1" r:id="rId1"/>
  </p:sldMasterIdLst>
  <p:notesMasterIdLst>
    <p:notesMasterId r:id="rId9"/>
  </p:notesMasterIdLst>
  <p:sldIdLst>
    <p:sldId id="258" r:id="rId2"/>
    <p:sldId id="261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BB6B"/>
    <a:srgbClr val="DFAB87"/>
    <a:srgbClr val="7ED4E8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76970" autoAdjust="0"/>
  </p:normalViewPr>
  <p:slideViewPr>
    <p:cSldViewPr>
      <p:cViewPr>
        <p:scale>
          <a:sx n="70" d="100"/>
          <a:sy n="70" d="100"/>
        </p:scale>
        <p:origin x="-2094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59FD12-AA22-4CCB-B962-BE7F791E0272}" type="datetimeFigureOut">
              <a:rPr lang="en-US" smtClean="0"/>
              <a:pPr/>
              <a:t>5/24/2008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F71E9-29E5-491A-B1EB-DF2C920E05D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Introduce</a:t>
            </a:r>
            <a:r>
              <a:rPr lang="en-AU" baseline="0" dirty="0" smtClean="0"/>
              <a:t> yourself first, clearly....they interrupted us pretty much each time a new presenter got up last time, it was a pain in the ass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1E9-29E5-491A-B1EB-DF2C920E05D8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err="1" smtClean="0"/>
              <a:t>Reg</a:t>
            </a:r>
            <a:r>
              <a:rPr lang="en-AU" baseline="0" dirty="0" smtClean="0"/>
              <a:t> rocks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1E9-29E5-491A-B1EB-DF2C920E05D8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This</a:t>
            </a:r>
            <a:r>
              <a:rPr lang="en-AU" baseline="0" dirty="0" smtClean="0"/>
              <a:t> slide is essentially explaining why we are making it/who for</a:t>
            </a:r>
          </a:p>
          <a:p>
            <a:endParaRPr lang="en-AU" baseline="0" dirty="0" smtClean="0"/>
          </a:p>
          <a:p>
            <a:pPr marL="228600" indent="-228600">
              <a:buAutoNum type="arabicParenR"/>
            </a:pPr>
            <a:r>
              <a:rPr lang="en-AU" baseline="0" dirty="0" smtClean="0"/>
              <a:t>Simply a basic sentence saying AIR is made for </a:t>
            </a:r>
            <a:r>
              <a:rPr lang="en-AU" baseline="0" dirty="0" err="1" smtClean="0"/>
              <a:t>ppl</a:t>
            </a:r>
            <a:r>
              <a:rPr lang="en-AU" baseline="0" dirty="0" smtClean="0"/>
              <a:t> who suffer from memory loss</a:t>
            </a:r>
          </a:p>
          <a:p>
            <a:pPr marL="228600" indent="-228600">
              <a:buAutoNum type="arabicParenR"/>
            </a:pPr>
            <a:r>
              <a:rPr lang="en-AU" baseline="0" dirty="0" smtClean="0"/>
              <a:t>Mentions dementia statistic – BUT! – be sure to mention that the device is for anyone that suffers from a memory complication, not just dementia</a:t>
            </a:r>
          </a:p>
          <a:p>
            <a:pPr marL="228600" indent="-228600">
              <a:buAutoNum type="arabicParenR"/>
            </a:pPr>
            <a:r>
              <a:rPr lang="en-AU" baseline="0" dirty="0" smtClean="0"/>
              <a:t>AIR is a device aimed at being simple to use.</a:t>
            </a:r>
          </a:p>
          <a:p>
            <a:pPr marL="228600" indent="-228600">
              <a:buAutoNum type="arabicParenR"/>
            </a:pPr>
            <a:r>
              <a:rPr lang="en-AU" baseline="0" dirty="0" smtClean="0"/>
              <a:t>Just the overall aim of the device is to create a stress free and relaxed/organised lifestyle</a:t>
            </a:r>
          </a:p>
          <a:p>
            <a:pPr marL="228600" indent="-228600">
              <a:buAutoNum type="arabicParenR"/>
            </a:pPr>
            <a:r>
              <a:rPr lang="en-AU" baseline="0" dirty="0" smtClean="0"/>
              <a:t>An example would be good here, </a:t>
            </a:r>
            <a:r>
              <a:rPr lang="en-AU" baseline="0" dirty="0" err="1" smtClean="0"/>
              <a:t>eg</a:t>
            </a:r>
            <a:r>
              <a:rPr lang="en-AU" baseline="0" dirty="0" smtClean="0"/>
              <a:t>. No wallet at the cash register (Take this point out if you </a:t>
            </a:r>
            <a:r>
              <a:rPr lang="en-AU" baseline="0" dirty="0" err="1" smtClean="0"/>
              <a:t>dont</a:t>
            </a:r>
            <a:r>
              <a:rPr lang="en-AU" baseline="0" dirty="0" smtClean="0"/>
              <a:t> want it on the actual slide itself, though </a:t>
            </a:r>
            <a:r>
              <a:rPr lang="en-AU" baseline="0" dirty="0" err="1" smtClean="0"/>
              <a:t>i</a:t>
            </a:r>
            <a:r>
              <a:rPr lang="en-AU" baseline="0" dirty="0" smtClean="0"/>
              <a:t> think it would be useful to mention)</a:t>
            </a:r>
          </a:p>
          <a:p>
            <a:pPr marL="228600" indent="-228600">
              <a:buAutoNum type="arabicParenR"/>
            </a:pPr>
            <a:endParaRPr lang="en-AU" baseline="0" dirty="0" smtClean="0"/>
          </a:p>
          <a:p>
            <a:pPr marL="228600" indent="-228600">
              <a:buAutoNum type="arabicParenR"/>
            </a:pPr>
            <a:r>
              <a:rPr lang="en-AU" baseline="0" dirty="0" smtClean="0"/>
              <a:t>Maybe a quick mention that its aimed at the families, carers etc of those effected...not just the effected.</a:t>
            </a:r>
          </a:p>
          <a:p>
            <a:pPr marL="228600" indent="-228600">
              <a:buAutoNum type="arabicParenR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1E9-29E5-491A-B1EB-DF2C920E05D8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Slide</a:t>
            </a:r>
            <a:r>
              <a:rPr lang="en-AU" baseline="0" dirty="0" smtClean="0"/>
              <a:t> states what the device is/how it will work</a:t>
            </a:r>
          </a:p>
          <a:p>
            <a:endParaRPr lang="en-AU" baseline="0" dirty="0" smtClean="0"/>
          </a:p>
          <a:p>
            <a:r>
              <a:rPr lang="en-AU" baseline="0" dirty="0" smtClean="0"/>
              <a:t>I recommend though that you go into more detail, don’t go off the slides completely. Try give a better description of how the device will work/interact with the user</a:t>
            </a:r>
          </a:p>
          <a:p>
            <a:r>
              <a:rPr lang="en-AU" baseline="0" dirty="0" smtClean="0"/>
              <a:t>The points are only for show in a sense, a proper description should come from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1E9-29E5-491A-B1EB-DF2C920E05D8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You</a:t>
            </a:r>
            <a:r>
              <a:rPr lang="en-AU" baseline="0" dirty="0" smtClean="0"/>
              <a:t> can choose which layout u would like, the image + gradient, or the image with the other slide backgrounds.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Do a quick talk on how the</a:t>
            </a:r>
            <a:r>
              <a:rPr lang="en-AU" baseline="0" dirty="0" smtClean="0"/>
              <a:t> overall layout</a:t>
            </a:r>
          </a:p>
          <a:p>
            <a:endParaRPr lang="en-AU" baseline="0" dirty="0" smtClean="0"/>
          </a:p>
          <a:p>
            <a:r>
              <a:rPr lang="en-AU" baseline="0" dirty="0" smtClean="0"/>
              <a:t>Make sure you mention that the lists are for the concept image only, the lists can be customised when they order.</a:t>
            </a:r>
          </a:p>
          <a:p>
            <a:r>
              <a:rPr lang="en-AU" baseline="0" dirty="0" smtClean="0"/>
              <a:t>Layout may be subject to change.</a:t>
            </a:r>
          </a:p>
          <a:p>
            <a:r>
              <a:rPr lang="en-AU" baseline="0" dirty="0" smtClean="0"/>
              <a:t>Mention the buzzer that prompts the user, only if you haven't already said something about it</a:t>
            </a:r>
          </a:p>
          <a:p>
            <a:endParaRPr lang="en-AU" baseline="0" dirty="0" smtClean="0"/>
          </a:p>
          <a:p>
            <a:endParaRPr lang="en-AU" baseline="0" dirty="0" smtClean="0"/>
          </a:p>
          <a:p>
            <a:endParaRPr lang="en-AU" baseline="0" dirty="0" smtClean="0"/>
          </a:p>
          <a:p>
            <a:endParaRPr lang="en-A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1E9-29E5-491A-B1EB-DF2C920E05D8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Essentially</a:t>
            </a:r>
            <a:r>
              <a:rPr lang="en-AU" baseline="0" dirty="0" smtClean="0"/>
              <a:t> the features really</a:t>
            </a:r>
          </a:p>
          <a:p>
            <a:endParaRPr lang="en-AU" baseline="0" dirty="0" smtClean="0"/>
          </a:p>
          <a:p>
            <a:r>
              <a:rPr lang="en-AU" baseline="0" dirty="0" smtClean="0"/>
              <a:t>This is really something you can read out point for point (though in your own words of course)</a:t>
            </a:r>
          </a:p>
          <a:p>
            <a:r>
              <a:rPr lang="en-AU" baseline="0" dirty="0" smtClean="0"/>
              <a:t>If you can think of any other points be sure to say them.</a:t>
            </a:r>
          </a:p>
          <a:p>
            <a:endParaRPr lang="en-AU" baseline="0" dirty="0" smtClean="0"/>
          </a:p>
          <a:p>
            <a:r>
              <a:rPr lang="en-AU" baseline="0" dirty="0" smtClean="0"/>
              <a:t>Extra Points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dirty="0" smtClean="0">
                <a:latin typeface="Arial" pitchFamily="34" charset="0"/>
                <a:cs typeface="Arial" pitchFamily="34" charset="0"/>
              </a:rPr>
              <a:t>Non obtrusive size or design</a:t>
            </a:r>
            <a:r>
              <a:rPr lang="en-AU" sz="1200" baseline="0" dirty="0" smtClean="0">
                <a:latin typeface="Arial" pitchFamily="34" charset="0"/>
                <a:cs typeface="Arial" pitchFamily="34" charset="0"/>
              </a:rPr>
              <a:t> (definitely say this, just there were too many points on the slide)</a:t>
            </a:r>
            <a:endParaRPr lang="en-AU" baseline="0" dirty="0" smtClean="0"/>
          </a:p>
          <a:p>
            <a:r>
              <a:rPr lang="en-AU" baseline="0" dirty="0" smtClean="0"/>
              <a:t>Customisable on order</a:t>
            </a:r>
          </a:p>
          <a:p>
            <a:r>
              <a:rPr lang="en-AU" baseline="0" dirty="0" smtClean="0"/>
              <a:t>No need for modification of the home for power connections, runs of AC mains with an adapter</a:t>
            </a:r>
          </a:p>
          <a:p>
            <a:endParaRPr lang="en-AU" baseline="0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F71E9-29E5-491A-B1EB-DF2C920E05D8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E709C0-B3EB-49AC-8AEF-6C210B4396C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897D05-AA30-47B9-B49C-D4F448B8F95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50F23F-8BE0-4FEB-97C0-342D0E12F40D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650" y="227013"/>
            <a:ext cx="6324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94982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5A129FA9-CDB1-4505-A94F-84BA5CDA7B8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3C5C1-6506-4103-BC7B-E8613118802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14AA-868B-44DD-9FD6-B9C7C12A270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54E48-08FE-48F1-AFC5-089FB504F8A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07C340-D560-4176-89ED-DD5FEBB3A3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85514B-D163-46AF-B715-83E91C6DD9A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B91DAC-B85E-4B6D-9092-4DE7D500A71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72B0A-91B1-4859-9F6A-A65E86C5DDF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66A9835-ADEC-49B4-9736-DE23034CF3F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5E1E774-8DEE-4E3E-BC6F-C6BA8B85D9B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  <p:sldLayoutId id="2147484063" r:id="rId12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ATURN_blackonwhite_full[1].png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2400" y="914400"/>
            <a:ext cx="5257800" cy="2706448"/>
          </a:xfrm>
          <a:prstGeom prst="rect">
            <a:avLst/>
          </a:prstGeom>
        </p:spPr>
      </p:pic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191000" y="3124200"/>
            <a:ext cx="4953000" cy="1752600"/>
          </a:xfrm>
        </p:spPr>
        <p:txBody>
          <a:bodyPr/>
          <a:lstStyle/>
          <a:p>
            <a: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Product Overview</a:t>
            </a:r>
            <a: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Design Activity</a:t>
            </a:r>
            <a: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Quality Plan</a:t>
            </a:r>
            <a: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A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Team Performance</a:t>
            </a:r>
            <a:endParaRPr lang="en-A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8458200" cy="860425"/>
          </a:xfrm>
        </p:spPr>
        <p:txBody>
          <a:bodyPr/>
          <a:lstStyle/>
          <a:p>
            <a:r>
              <a:rPr lang="en-AU" sz="3600" dirty="0" smtClean="0"/>
              <a:t>ECTE250 Presentation #</a:t>
            </a:r>
            <a:r>
              <a:rPr lang="en-AU" sz="3600" dirty="0" smtClean="0"/>
              <a:t>02</a:t>
            </a:r>
            <a:endParaRPr lang="en-AU" sz="3600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Who We Are</a:t>
            </a:r>
            <a:endParaRPr lang="en-AU" dirty="0"/>
          </a:p>
        </p:txBody>
      </p:sp>
      <p:pic>
        <p:nvPicPr>
          <p:cNvPr id="5122" name="Picture 2" descr="C:\Users\Rhys\Desktop\ECTE250 Page\images\oconn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447800"/>
            <a:ext cx="1072750" cy="1371600"/>
          </a:xfrm>
          <a:prstGeom prst="rect">
            <a:avLst/>
          </a:prstGeom>
          <a:noFill/>
        </p:spPr>
      </p:pic>
      <p:pic>
        <p:nvPicPr>
          <p:cNvPr id="5123" name="Picture 3" descr="C:\Users\Rhys\Desktop\ECTE250 Page\images\pani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352800"/>
            <a:ext cx="1141917" cy="1295400"/>
          </a:xfrm>
          <a:prstGeom prst="rect">
            <a:avLst/>
          </a:prstGeom>
          <a:noFill/>
        </p:spPr>
      </p:pic>
      <p:pic>
        <p:nvPicPr>
          <p:cNvPr id="5125" name="Picture 5" descr="C:\Users\Rhys\Desktop\ECTE250 Page\images\tuc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1447800"/>
            <a:ext cx="1143000" cy="1376679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4267200" y="1371600"/>
            <a:ext cx="3962400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267200" y="5181600"/>
            <a:ext cx="3962400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2362994" y="3275806"/>
            <a:ext cx="3810000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6325394" y="3275806"/>
            <a:ext cx="3810000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6058297" y="5371703"/>
            <a:ext cx="381000" cy="79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00600" y="55626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Today’s Presenters</a:t>
            </a:r>
            <a:endParaRPr lang="en-AU" sz="24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000" y="46482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/>
              <a:t>James </a:t>
            </a:r>
            <a:r>
              <a:rPr lang="en-AU" sz="1600" b="1" dirty="0" err="1" smtClean="0"/>
              <a:t>Stenhouse</a:t>
            </a:r>
            <a:endParaRPr lang="en-AU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514600" y="28956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 smtClean="0"/>
              <a:t>Mark </a:t>
            </a:r>
            <a:r>
              <a:rPr lang="en-AU" sz="1600" b="1" dirty="0" err="1" smtClean="0"/>
              <a:t>Holle</a:t>
            </a:r>
            <a:endParaRPr lang="en-AU" sz="1600" b="1" dirty="0"/>
          </a:p>
        </p:txBody>
      </p:sp>
      <p:pic>
        <p:nvPicPr>
          <p:cNvPr id="25" name="Picture 6" descr="C:\Users\Rhys\Desktop\ECTE250 Page\images\waterman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24400" y="1447800"/>
            <a:ext cx="1143000" cy="1378435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495800" y="28194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/>
              <a:t>Rhys Waterman</a:t>
            </a:r>
            <a:endParaRPr lang="en-AU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400800" y="28194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 err="1" smtClean="0"/>
              <a:t>Julien</a:t>
            </a:r>
            <a:r>
              <a:rPr lang="en-AU" sz="1600" b="1" dirty="0" smtClean="0"/>
              <a:t> Tuck</a:t>
            </a:r>
            <a:endParaRPr lang="en-AU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400800" y="48006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 smtClean="0"/>
              <a:t>Gavin Roberts</a:t>
            </a:r>
            <a:endParaRPr lang="en-AU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438400" y="46482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 smtClean="0"/>
              <a:t>Joel McLean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04800" y="28956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 smtClean="0"/>
              <a:t>Richard O’Connor</a:t>
            </a:r>
            <a:endParaRPr lang="en-AU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343400" y="4800600"/>
            <a:ext cx="190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 smtClean="0"/>
              <a:t>Michael </a:t>
            </a:r>
            <a:r>
              <a:rPr lang="en-AU" sz="1600" b="1" dirty="0" err="1" smtClean="0"/>
              <a:t>Panich</a:t>
            </a:r>
            <a:endParaRPr lang="en-AU" sz="1600" b="1" dirty="0"/>
          </a:p>
        </p:txBody>
      </p:sp>
      <p:pic>
        <p:nvPicPr>
          <p:cNvPr id="1027" name="Picture 3" descr="C:\Users\Rhys\Documents\Bluetooth\Inbox\Image013_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1447800"/>
            <a:ext cx="1164921" cy="1371600"/>
          </a:xfrm>
          <a:prstGeom prst="rect">
            <a:avLst/>
          </a:prstGeom>
          <a:noFill/>
        </p:spPr>
      </p:pic>
      <p:pic>
        <p:nvPicPr>
          <p:cNvPr id="30" name="Picture 2" descr="C:\Documents and Settings\Reg\Desktop\100_056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29400" y="3352800"/>
            <a:ext cx="1165584" cy="14478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500" dirty="0" smtClean="0"/>
              <a:t>AIR - Automated Item Reminder</a:t>
            </a:r>
            <a:endParaRPr lang="en-AU" sz="3500" dirty="0"/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kumimoji="0" lang="en-A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AIR</a:t>
            </a:r>
            <a:r>
              <a:rPr lang="en-A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200" dirty="0" smtClean="0">
                <a:latin typeface="Arial" pitchFamily="34" charset="0"/>
                <a:cs typeface="Arial" pitchFamily="34" charset="0"/>
              </a:rPr>
              <a:t>is a</a:t>
            </a:r>
            <a:r>
              <a:rPr kumimoji="0" lang="en-A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device to assist those who are effected by memory</a:t>
            </a:r>
            <a:r>
              <a:rPr kumimoji="0" lang="en-A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loss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sz="2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200" dirty="0" smtClean="0">
                <a:latin typeface="Arial" pitchFamily="34" charset="0"/>
                <a:cs typeface="Arial" pitchFamily="34" charset="0"/>
              </a:rPr>
              <a:t>Currently over 200,000 Australians are diagnosed with Dementia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2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200" dirty="0" smtClean="0">
                <a:latin typeface="Arial" pitchFamily="34" charset="0"/>
                <a:cs typeface="Arial" pitchFamily="34" charset="0"/>
              </a:rPr>
              <a:t>AIR is a device designed around simplicity and ease of use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2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200" dirty="0" smtClean="0">
                <a:latin typeface="Arial" pitchFamily="34" charset="0"/>
                <a:cs typeface="Arial" pitchFamily="34" charset="0"/>
              </a:rPr>
              <a:t>Aims to create a stress free, relaxed and organised lifestyle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2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200" dirty="0" smtClean="0">
                <a:latin typeface="Arial" pitchFamily="34" charset="0"/>
                <a:cs typeface="Arial" pitchFamily="34" charset="0"/>
              </a:rPr>
              <a:t>Example  – You are at a shopping checkout and only then realise you have left your wallet at home.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sz="27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sz="27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Product Description</a:t>
            </a:r>
            <a:endParaRPr lang="en-AU" dirty="0"/>
          </a:p>
        </p:txBody>
      </p:sp>
      <p:sp>
        <p:nvSpPr>
          <p:cNvPr id="4" name="Rectangle 3"/>
          <p:cNvSpPr txBox="1">
            <a:spLocks/>
          </p:cNvSpPr>
          <p:nvPr/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AIR will inform the user of what items they will need when they leave there home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The user will simply select an activity from a list, then their respective items will be highlighted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The user checks off these items one at a time ensuring they currently have them, and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AIR will detect when the user is leaving their home and prompt them for an input and if they forgot to check off items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Located at the entrance of the users home, similar in size to that of a digital photo frame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sz="27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sz="27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D:\My Docs\My Docs\UNI\ECTE250\concept design2_present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10800" y="914400"/>
            <a:ext cx="7620000" cy="444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5" name="Picture 5" descr="D:\My Docs\My Docs\UNI\ECTE250\concept design2 - presentation2, v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28600" y="0"/>
            <a:ext cx="9676800" cy="6912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AU" dirty="0" smtClean="0">
                <a:solidFill>
                  <a:schemeClr val="tx2">
                    <a:lumMod val="50000"/>
                  </a:schemeClr>
                </a:solidFill>
              </a:rPr>
              <a:t>AIR – Concept Image</a:t>
            </a:r>
            <a:endParaRPr lang="en-A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AU" sz="3600" dirty="0" smtClean="0">
                <a:cs typeface="Arial" pitchFamily="34" charset="0"/>
              </a:rPr>
              <a:t>Features</a:t>
            </a:r>
            <a:endParaRPr lang="en-AU" sz="3600" dirty="0">
              <a:cs typeface="Arial" pitchFamily="34" charset="0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457200" y="1066800"/>
            <a:ext cx="8305800" cy="52578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Motion sensors to detect when the user is leaving, activates the device and prompts the user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Outdoor temperature sensing, indicates on AIR whether or not additional clothing is needed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Simple, effective interface to ensure that required items have been accounted for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Large buttons allow for ease of use.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Ability to be mounted on a wall or be placed on a table using the included stand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Operational options such as </a:t>
            </a:r>
          </a:p>
          <a:p>
            <a:pPr marL="822960" lvl="1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Ignore -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ets the device into a temporarily deactivated state for a set time delay</a:t>
            </a:r>
          </a:p>
          <a:p>
            <a:pPr marL="822960" lvl="1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Disable – Completely disables the device from prompting the user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lang="en-AU" sz="2000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sz="27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sz="27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Tx/>
              <a:buChar char="•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912</TotalTime>
  <Words>691</Words>
  <Application>Microsoft PowerPoint</Application>
  <PresentationFormat>On-screen Show (4:3)</PresentationFormat>
  <Paragraphs>109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ECTE250 Presentation #02</vt:lpstr>
      <vt:lpstr>Who We Are</vt:lpstr>
      <vt:lpstr>AIR - Automated Item Reminder</vt:lpstr>
      <vt:lpstr>Product Description</vt:lpstr>
      <vt:lpstr>AIR – Concept Image</vt:lpstr>
      <vt:lpstr>Features</vt:lpstr>
      <vt:lpstr>Slide 7</vt:lpstr>
    </vt:vector>
  </TitlesOfParts>
  <Company>Theme Gallery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Rhys</dc:creator>
  <cp:lastModifiedBy>Richard O'Connor</cp:lastModifiedBy>
  <cp:revision>94</cp:revision>
  <dcterms:created xsi:type="dcterms:W3CDTF">2004-07-10T03:06:56Z</dcterms:created>
  <dcterms:modified xsi:type="dcterms:W3CDTF">2008-05-24T15:11:31Z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TC011820171033</vt:lpwstr>
  </property>
</Properties>
</file>